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f794b5b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f794b5b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f794b5b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f794b5b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f794b5b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4f794b5b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f794b5b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f794b5b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f794b5b6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f794b5b6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82fb5dc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82fb5dc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82fb5dc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82fb5dc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4f794b5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4f794b5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f794b5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f794b5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82fb5dc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82fb5dc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f794b5b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f794b5b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82fb5dc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82fb5dc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82fb5dc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82fb5dc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f726ea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f726ea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CITS4404 Project: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 vs Wally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members: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Vladislav Matveev - 21965049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Dickson Hee - 21900505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Terence Leong - 21707741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Phase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for testing: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 an inference graph from a stored checkpoint from training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Python script based on Tensorflow Object Detection API on models and draw boxes around Wally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Overall, our trained model was able to locate Wally without much issue.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30" name="Google Shape;130;p23"/>
          <p:cNvGrpSpPr/>
          <p:nvPr/>
        </p:nvGrpSpPr>
        <p:grpSpPr>
          <a:xfrm>
            <a:off x="311693" y="1208767"/>
            <a:ext cx="5501607" cy="3492868"/>
            <a:chOff x="138375" y="1381950"/>
            <a:chExt cx="3747944" cy="2379500"/>
          </a:xfrm>
        </p:grpSpPr>
        <p:sp>
          <p:nvSpPr>
            <p:cNvPr id="131" name="Google Shape;131;p23"/>
            <p:cNvSpPr/>
            <p:nvPr/>
          </p:nvSpPr>
          <p:spPr>
            <a:xfrm>
              <a:off x="138400" y="1381950"/>
              <a:ext cx="3747900" cy="237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" name="Google Shape;13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375" y="1382050"/>
              <a:ext cx="3747944" cy="237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263" y="2053675"/>
            <a:ext cx="5153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1981000" y="1606025"/>
            <a:ext cx="1004700" cy="41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 rot="2082786">
            <a:off x="2914966" y="1928472"/>
            <a:ext cx="969327" cy="70718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model managed to successfully find Wally in a test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samples of Wally required to increase robustness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difficulties are determining the appropriate files required to run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 the training algorithm for too long might cause overfitting, therefore should stop training at around 0.1%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Overall, reached an efficient solution that found Wally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on different types of CNNs such as YOLO or Faster-RCNN should be done to reduce training time.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of missing people through image analysis: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Millions of pictures are taken each day and posted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Self-driving cars also using cameras for autonomous driving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Millions of surveillance cameras in the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should be possible for an improved method to consistently and efficiently locate missing people autonomously.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attempt to use YOLO or Faster-RCNN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issues would include the complexity of human faces, quality of images procured, speed and accuracy of detection.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CCTV: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amount of space required to store all recorded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configured to only record when a particular object or person has been detected or skim through the footage and save only when necessary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track movement of object/person within the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limitations include the detection speed of the model and the accuracy of detection.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can be increased through some supervised learning i.e. a person reviewing the footage can provide some feedback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1914600"/>
            <a:ext cx="85206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 for listening</a:t>
            </a:r>
            <a:endParaRPr sz="3600"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239250" y="2571900"/>
            <a:ext cx="26655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466775"/>
            <a:ext cx="827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Computer Vision:</a:t>
            </a:r>
            <a:endParaRPr sz="1800">
              <a:solidFill>
                <a:schemeClr val="lt2"/>
              </a:solidFill>
            </a:endParaRPr>
          </a:p>
          <a:p>
            <a:pPr indent="-342900" lvl="0" marL="762000" marR="279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2"/>
                </a:solidFill>
              </a:rPr>
              <a:t>Concerned with object detection and pattern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7620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2"/>
                </a:solidFill>
              </a:rPr>
              <a:t>E</a:t>
            </a:r>
            <a:r>
              <a:rPr lang="en" sz="1800">
                <a:solidFill>
                  <a:schemeClr val="lt2"/>
                </a:solidFill>
              </a:rPr>
              <a:t>nd-goal of making computers ‘see like we see’</a:t>
            </a:r>
            <a:endParaRPr sz="1800">
              <a:solidFill>
                <a:schemeClr val="lt2"/>
              </a:solidFill>
            </a:endParaRPr>
          </a:p>
          <a:p>
            <a:pPr indent="-342900" lvl="0" marL="7620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2"/>
                </a:solidFill>
              </a:rPr>
              <a:t>AI must not only be able to ‘see’ an object but must also be able to understand the contents of the image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from the project proposal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5" y="1190950"/>
            <a:ext cx="3390626" cy="355906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810150" y="1466775"/>
            <a:ext cx="49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Finding Wally presented several challenges:</a:t>
            </a:r>
            <a:endParaRPr sz="1800">
              <a:solidFill>
                <a:schemeClr val="lt2"/>
              </a:solidFill>
            </a:endParaRPr>
          </a:p>
          <a:p>
            <a:pPr indent="-317500" lvl="0" marL="762000" marR="279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</a:rPr>
              <a:t>The target (Wally) varies in size (a scaling issue)</a:t>
            </a:r>
            <a:endParaRPr>
              <a:solidFill>
                <a:schemeClr val="lt2"/>
              </a:solidFill>
            </a:endParaRPr>
          </a:p>
          <a:p>
            <a:pPr indent="-317500" lvl="0" marL="7620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</a:rPr>
              <a:t>Images have repeating patterns of differing significance (red &amp; white stripes present on other objects)</a:t>
            </a:r>
            <a:endParaRPr>
              <a:solidFill>
                <a:schemeClr val="lt2"/>
              </a:solidFill>
            </a:endParaRPr>
          </a:p>
          <a:p>
            <a:pPr indent="-317500" lvl="0" marL="7620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</a:rPr>
              <a:t>There is occlusion (where Wally is partially blocked from view by other scene objects)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40002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objective - c</a:t>
            </a:r>
            <a:r>
              <a:rPr lang="en"/>
              <a:t>reating a neural network capable of consistently detecting Wally's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</a:t>
            </a:r>
            <a:r>
              <a:rPr lang="en"/>
              <a:t>objective - track the effectiveness of the developed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Third objective - come up with a variety of practical uses for this system, that could potentially be developed in the future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284625" y="1224075"/>
            <a:ext cx="8520600" cy="3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RCNN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Region-based Convolutional Neural Network, the main model used during development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Increasing learning speed by introducing a pre-trained model to improve upon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Hey-Waldo repository: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~6500 ‘.jpg’ image entries, black &amp; white + colour, divided into training/testing as needed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COCO dataset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‘Common Objects in Context’ Dataset, used for object detection as well as object annotation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 of the COCO dataset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5631425" y="1017725"/>
            <a:ext cx="3313800" cy="3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dataset provides useful annotations for teaching AI to distinguish objects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images show: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‘Hide annotations’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‘Kite’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‘Car’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‘Person’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 the smaller details are annotated, which would allow for a higher degree of accuracy</a:t>
            </a:r>
            <a:endParaRPr sz="14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676524" cy="20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225" y="1017725"/>
            <a:ext cx="2685446" cy="20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1399475" y="1017725"/>
            <a:ext cx="193200" cy="204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3876275" y="1017725"/>
            <a:ext cx="193200" cy="204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22625"/>
            <a:ext cx="2676524" cy="19940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989425" y="3022625"/>
            <a:ext cx="193200" cy="204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/>
          </a:blip>
          <a:srcRect b="576" l="0" r="0" t="0"/>
          <a:stretch/>
        </p:blipFill>
        <p:spPr>
          <a:xfrm>
            <a:off x="2988225" y="3022625"/>
            <a:ext cx="2685451" cy="19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3448838" y="3022625"/>
            <a:ext cx="193200" cy="204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8"/>
          <p:cNvCxnSpPr>
            <a:stCxn id="92" idx="2"/>
          </p:cNvCxnSpPr>
          <p:nvPr/>
        </p:nvCxnSpPr>
        <p:spPr>
          <a:xfrm flipH="1">
            <a:off x="962425" y="3227225"/>
            <a:ext cx="123600" cy="719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8"/>
          <p:cNvCxnSpPr/>
          <p:nvPr/>
        </p:nvCxnSpPr>
        <p:spPr>
          <a:xfrm>
            <a:off x="3999875" y="1222325"/>
            <a:ext cx="242400" cy="474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8"/>
          <p:cNvCxnSpPr>
            <a:stCxn id="90" idx="2"/>
          </p:cNvCxnSpPr>
          <p:nvPr/>
        </p:nvCxnSpPr>
        <p:spPr>
          <a:xfrm>
            <a:off x="3972875" y="1222325"/>
            <a:ext cx="841500" cy="376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Dataset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training data is formatted and prepared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data consist of images and set of locations for Waldo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Packaged into .tfrecord file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2458538"/>
            <a:ext cx="4381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Model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017725"/>
            <a:ext cx="8520600" cy="3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transfer learning to solve our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 taken: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Clone Tensorflow Model Repository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Clone COCO Object Detection API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Compile model 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the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checkpoint file .tfrecord file and label maps 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025" y="10177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Phase 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information is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Checkpoints are saved for restoration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is calculated every 100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approximately 2 minutes every 100 steps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70247" t="0"/>
          <a:stretch/>
        </p:blipFill>
        <p:spPr>
          <a:xfrm>
            <a:off x="5993625" y="1841775"/>
            <a:ext cx="1760550" cy="19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